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6" r:id="rId2"/>
    <p:sldId id="259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102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03D696-E3A3-4B74-9401-886873684DF1}" type="datetimeFigureOut">
              <a:rPr lang="en-US" smtClean="0"/>
              <a:t>3/16/2010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A35BFB-A1A9-4F6D-809E-84E826198A6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A35BFB-A1A9-4F6D-809E-84E826198A6E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A35BFB-A1A9-4F6D-809E-84E826198A6E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58EAA-03FC-44DF-BE7E-19C746D7A04A}" type="datetimeFigureOut">
              <a:rPr lang="en-US" smtClean="0"/>
              <a:t>3/16/2010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D7673-8767-464A-9F26-D9D46383F8D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58EAA-03FC-44DF-BE7E-19C746D7A04A}" type="datetimeFigureOut">
              <a:rPr lang="en-US" smtClean="0"/>
              <a:t>3/16/2010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D7673-8767-464A-9F26-D9D46383F8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58EAA-03FC-44DF-BE7E-19C746D7A04A}" type="datetimeFigureOut">
              <a:rPr lang="en-US" smtClean="0"/>
              <a:t>3/16/2010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D7673-8767-464A-9F26-D9D46383F8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58EAA-03FC-44DF-BE7E-19C746D7A04A}" type="datetimeFigureOut">
              <a:rPr lang="en-US" smtClean="0"/>
              <a:t>3/16/2010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D7673-8767-464A-9F26-D9D46383F8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58EAA-03FC-44DF-BE7E-19C746D7A04A}" type="datetimeFigureOut">
              <a:rPr lang="en-US" smtClean="0"/>
              <a:t>3/16/2010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D7673-8767-464A-9F26-D9D46383F8D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58EAA-03FC-44DF-BE7E-19C746D7A04A}" type="datetimeFigureOut">
              <a:rPr lang="en-US" smtClean="0"/>
              <a:t>3/16/2010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D7673-8767-464A-9F26-D9D46383F8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58EAA-03FC-44DF-BE7E-19C746D7A04A}" type="datetimeFigureOut">
              <a:rPr lang="en-US" smtClean="0"/>
              <a:t>3/16/2010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D7673-8767-464A-9F26-D9D46383F8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58EAA-03FC-44DF-BE7E-19C746D7A04A}" type="datetimeFigureOut">
              <a:rPr lang="en-US" smtClean="0"/>
              <a:t>3/16/2010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D7673-8767-464A-9F26-D9D46383F8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58EAA-03FC-44DF-BE7E-19C746D7A04A}" type="datetimeFigureOut">
              <a:rPr lang="en-US" smtClean="0"/>
              <a:t>3/16/2010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D7673-8767-464A-9F26-D9D46383F8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58EAA-03FC-44DF-BE7E-19C746D7A04A}" type="datetimeFigureOut">
              <a:rPr lang="en-US" smtClean="0"/>
              <a:t>3/16/2010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D7673-8767-464A-9F26-D9D46383F8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58EAA-03FC-44DF-BE7E-19C746D7A04A}" type="datetimeFigureOut">
              <a:rPr lang="en-US" smtClean="0"/>
              <a:t>3/16/2010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90D7673-8767-464A-9F26-D9D46383F8D4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5058EAA-03FC-44DF-BE7E-19C746D7A04A}" type="datetimeFigureOut">
              <a:rPr lang="en-US" smtClean="0"/>
              <a:t>3/16/2010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90D7673-8767-464A-9F26-D9D46383F8D4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Ending Poem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Aurora </a:t>
            </a:r>
            <a:r>
              <a:rPr lang="en-US" dirty="0" err="1" smtClean="0"/>
              <a:t>Levins</a:t>
            </a:r>
            <a:r>
              <a:rPr lang="en-US" dirty="0" smtClean="0"/>
              <a:t> Morales and Rosario Morales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This is OUR country and its run by MEN!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Immigrants don’t do any good in this Country</a:t>
            </a:r>
          </a:p>
          <a:p>
            <a:endParaRPr lang="en-US" dirty="0" smtClean="0"/>
          </a:p>
          <a:p>
            <a:r>
              <a:rPr lang="en-US" dirty="0" smtClean="0"/>
              <a:t>Men run everything in this country, women don’t</a:t>
            </a:r>
          </a:p>
          <a:p>
            <a:endParaRPr lang="en-US" dirty="0"/>
          </a:p>
          <a:p>
            <a:r>
              <a:rPr lang="en-US" dirty="0" smtClean="0"/>
              <a:t>Women will never have the same rights as Men!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</TotalTime>
  <Words>49</Words>
  <Application>Microsoft Office PowerPoint</Application>
  <PresentationFormat>On-screen Show (4:3)</PresentationFormat>
  <Paragraphs>10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Flow</vt:lpstr>
      <vt:lpstr>Ending Poem</vt:lpstr>
      <vt:lpstr>This is OUR country and its run by MEN!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Rivera</dc:creator>
  <cp:lastModifiedBy>Rivera</cp:lastModifiedBy>
  <cp:revision>2</cp:revision>
  <dcterms:created xsi:type="dcterms:W3CDTF">2010-03-17T01:23:29Z</dcterms:created>
  <dcterms:modified xsi:type="dcterms:W3CDTF">2010-03-17T01:34:41Z</dcterms:modified>
</cp:coreProperties>
</file>